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A1317-1A50-4834-8BB1-865E0B594914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E549A-2C08-40C3-807C-442CF223B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5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E549A-2C08-40C3-807C-442CF223BF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3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61D9-5EEB-425C-8FB4-485A215F7D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9F2E-07C4-4205-9988-12335C05C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4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61D9-5EEB-425C-8FB4-485A215F7D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9F2E-07C4-4205-9988-12335C05C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61D9-5EEB-425C-8FB4-485A215F7D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9F2E-07C4-4205-9988-12335C05C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0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61D9-5EEB-425C-8FB4-485A215F7D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9F2E-07C4-4205-9988-12335C05C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1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61D9-5EEB-425C-8FB4-485A215F7D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9F2E-07C4-4205-9988-12335C05C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0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61D9-5EEB-425C-8FB4-485A215F7D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9F2E-07C4-4205-9988-12335C05C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5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61D9-5EEB-425C-8FB4-485A215F7D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9F2E-07C4-4205-9988-12335C05C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61D9-5EEB-425C-8FB4-485A215F7D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9F2E-07C4-4205-9988-12335C05C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9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61D9-5EEB-425C-8FB4-485A215F7D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9F2E-07C4-4205-9988-12335C05C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9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61D9-5EEB-425C-8FB4-485A215F7D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9F2E-07C4-4205-9988-12335C05C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9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61D9-5EEB-425C-8FB4-485A215F7D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9F2E-07C4-4205-9988-12335C05C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5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A61D9-5EEB-425C-8FB4-485A215F7D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09F2E-07C4-4205-9988-12335C05C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4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b="9638"/>
          <a:stretch/>
        </p:blipFill>
        <p:spPr>
          <a:xfrm>
            <a:off x="1483556" y="683745"/>
            <a:ext cx="8503920" cy="480265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02016" y="1598735"/>
            <a:ext cx="990600" cy="495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2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2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0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86" y="178419"/>
            <a:ext cx="109728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16205" y="4686764"/>
            <a:ext cx="1806497" cy="495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00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9756"/>
          <a:stretch/>
        </p:blipFill>
        <p:spPr>
          <a:xfrm>
            <a:off x="609600" y="0"/>
            <a:ext cx="10972800" cy="4817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8781" b="8943"/>
          <a:stretch/>
        </p:blipFill>
        <p:spPr>
          <a:xfrm>
            <a:off x="609600" y="3732405"/>
            <a:ext cx="10972800" cy="28993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54712" y="6024911"/>
            <a:ext cx="1806497" cy="495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38506" y="3423423"/>
            <a:ext cx="1996069" cy="3447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0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5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92" y="0"/>
            <a:ext cx="109728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05054" y="3601842"/>
            <a:ext cx="2531326" cy="3447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4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2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</Words>
  <Application>Microsoft Office PowerPoint</Application>
  <PresentationFormat>Widescreen</PresentationFormat>
  <Paragraphs>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Parker</dc:creator>
  <cp:lastModifiedBy>Amy Parker</cp:lastModifiedBy>
  <cp:revision>8</cp:revision>
  <dcterms:created xsi:type="dcterms:W3CDTF">2017-05-17T17:45:46Z</dcterms:created>
  <dcterms:modified xsi:type="dcterms:W3CDTF">2017-05-22T14:55:30Z</dcterms:modified>
</cp:coreProperties>
</file>